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Prirodna </a:t>
            </a:r>
            <a:r>
              <a:rPr lang="hr-HR"/>
              <a:t>bogatstva Sjeverne Europe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6F8E906-D0CF-43CE-A9A9-26052585071D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Kako se nazivaju reljefni oblici karakteristični za norvešku obalu?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Fjeld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Fjord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Ledenjačka dolina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Morena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Kako se zove biljna zajednica mahovine i lišajeva po kojoj je ime dobila klima u polarnim krajevima?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Savana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Stepa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Tajga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Tundra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Za što su izrazito pogodne rijeke na Skandinavskom gorju?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470741" y="275728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 hidroelektrane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1470741" y="518616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 ribolov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470741" y="3971725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 poljoprivredu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580E40C-77E5-4AE0-A94C-334670153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57287"/>
            <a:ext cx="4084948" cy="305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7230519" y="2596793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Aalborg</a:t>
            </a:r>
            <a:r>
              <a:rPr lang="hr-HR" dirty="0"/>
              <a:t> i </a:t>
            </a:r>
            <a:r>
              <a:rPr lang="hr-HR" dirty="0" err="1"/>
              <a:t>Malmö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7230519" y="532715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Kopenhagen i Stockholm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7230519" y="397172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Kopenhagen i </a:t>
            </a:r>
            <a:r>
              <a:rPr lang="en-US" dirty="0"/>
              <a:t>Malmö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43A816D-48BA-42A8-AB86-C4B84978F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336" y="2243494"/>
            <a:ext cx="5644489" cy="3915863"/>
          </a:xfrm>
          <a:prstGeom prst="rect">
            <a:avLst/>
          </a:prstGeom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D842A63A-1946-42AF-B9DF-52AD73E5EED9}"/>
              </a:ext>
            </a:extLst>
          </p:cNvPr>
          <p:cNvSpPr/>
          <p:nvPr/>
        </p:nvSpPr>
        <p:spPr>
          <a:xfrm>
            <a:off x="3308808" y="5929460"/>
            <a:ext cx="2798017" cy="229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Koja prirodna pojava je najviše utjecala na reljef Sjevera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Led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Padaline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Sunce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126</Words>
  <Application>Microsoft Office PowerPoint</Application>
  <PresentationFormat>Široki zaslon</PresentationFormat>
  <Paragraphs>36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Prirodna bogatstva Sjeverne Europe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19</cp:revision>
  <dcterms:created xsi:type="dcterms:W3CDTF">2021-01-04T08:54:24Z</dcterms:created>
  <dcterms:modified xsi:type="dcterms:W3CDTF">2021-08-15T14:16:03Z</dcterms:modified>
</cp:coreProperties>
</file>